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  <p:sldId id="267" r:id="rId13"/>
    <p:sldId id="268" r:id="rId14"/>
    <p:sldId id="275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DAEF273-FB7C-486D-B411-D8CDCFFA17E8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E4C95B9-4087-4BE6-AB5E-523599EFAC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762000"/>
            <a:ext cx="7772400" cy="205836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TEACHING THE CIVIL </a:t>
            </a:r>
            <a:r>
              <a:rPr lang="en-US" dirty="0" smtClean="0"/>
              <a:t>RIGHTS </a:t>
            </a:r>
            <a:r>
              <a:rPr lang="en-US" dirty="0"/>
              <a:t>MOVEMENT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Albert S. Broussard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447800"/>
            <a:ext cx="4191000" cy="297259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Rosa Parks Booking, Dec. 1955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13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liz. Eckford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2133600"/>
            <a:ext cx="54102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Elizabeth </a:t>
            </a:r>
            <a:r>
              <a:rPr lang="en-US" dirty="0" err="1" smtClean="0"/>
              <a:t>Eckford</a:t>
            </a:r>
            <a:r>
              <a:rPr lang="en-US" dirty="0" smtClean="0"/>
              <a:t> at Central High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Central High School, Little Rock, AR</a:t>
            </a:r>
          </a:p>
          <a:p>
            <a:endParaRPr lang="en-US" dirty="0"/>
          </a:p>
          <a:p>
            <a:r>
              <a:rPr lang="en-US" dirty="0" smtClean="0"/>
              <a:t>Gov. </a:t>
            </a:r>
            <a:r>
              <a:rPr lang="en-US" dirty="0" err="1" smtClean="0"/>
              <a:t>Orval</a:t>
            </a:r>
            <a:r>
              <a:rPr lang="en-US" dirty="0" smtClean="0"/>
              <a:t> </a:t>
            </a:r>
            <a:r>
              <a:rPr lang="en-US" dirty="0" err="1" smtClean="0"/>
              <a:t>Faubus</a:t>
            </a:r>
            <a:r>
              <a:rPr lang="en-US" dirty="0" smtClean="0"/>
              <a:t> defies federal authority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President </a:t>
            </a:r>
            <a:r>
              <a:rPr lang="en-US" dirty="0" smtClean="0"/>
              <a:t>Eisenhower’s bold </a:t>
            </a:r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President Eisenhower and Civil Rights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70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1585119"/>
            <a:ext cx="6350000" cy="4318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Sit-Ins: Wichita, </a:t>
            </a:r>
            <a:r>
              <a:rPr lang="en-US" smtClean="0"/>
              <a:t>Oklahoma City, </a:t>
            </a:r>
            <a:r>
              <a:rPr lang="en-US" dirty="0" smtClean="0"/>
              <a:t>Greensboro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27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ara lup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7015" y="1264722"/>
            <a:ext cx="5884386" cy="47423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Clara </a:t>
            </a:r>
            <a:r>
              <a:rPr lang="en-US" dirty="0" err="1" smtClean="0"/>
              <a:t>Luper</a:t>
            </a:r>
            <a:r>
              <a:rPr lang="en-US" dirty="0" smtClean="0"/>
              <a:t>, Oklahoma City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irmingham_campaign_dog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0683" y="1295400"/>
            <a:ext cx="6422633" cy="471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Birmingham, AL, Demonstrations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JFK calls </a:t>
            </a:r>
            <a:r>
              <a:rPr lang="en-US" dirty="0" smtClean="0"/>
              <a:t>civil rights a “moral issue”</a:t>
            </a:r>
          </a:p>
          <a:p>
            <a:endParaRPr lang="en-US" dirty="0" smtClean="0"/>
          </a:p>
          <a:p>
            <a:r>
              <a:rPr lang="en-US" dirty="0" smtClean="0"/>
              <a:t>Supports James Meredith’s admission to Ole Miss</a:t>
            </a:r>
          </a:p>
          <a:p>
            <a:endParaRPr lang="en-US" dirty="0" smtClean="0"/>
          </a:p>
          <a:p>
            <a:r>
              <a:rPr lang="en-US" dirty="0" smtClean="0"/>
              <a:t>Drags his feet in pushing for civil rights </a:t>
            </a:r>
            <a:r>
              <a:rPr lang="en-US" dirty="0" smtClean="0"/>
              <a:t>legislation and fails to support the March on Washington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24</a:t>
            </a:r>
            <a:r>
              <a:rPr lang="en-US" baseline="30000" dirty="0" smtClean="0"/>
              <a:t>th</a:t>
            </a:r>
            <a:r>
              <a:rPr lang="en-US" dirty="0" smtClean="0"/>
              <a:t> Amendment ratified Jan. 24, 1964 abolishing the poll tax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Kennedy and Johnson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Civil Rights Act of 1964</a:t>
            </a:r>
          </a:p>
          <a:p>
            <a:endParaRPr lang="en-US" dirty="0"/>
          </a:p>
          <a:p>
            <a:r>
              <a:rPr lang="en-US" dirty="0" smtClean="0"/>
              <a:t>Voting </a:t>
            </a:r>
            <a:r>
              <a:rPr lang="en-US" dirty="0" smtClean="0"/>
              <a:t>Rights Act of 1965</a:t>
            </a:r>
          </a:p>
          <a:p>
            <a:endParaRPr lang="en-US" dirty="0" smtClean="0"/>
          </a:p>
          <a:p>
            <a:r>
              <a:rPr lang="en-US" dirty="0" smtClean="0"/>
              <a:t>Suspended literacy tests; allowed Attorney </a:t>
            </a:r>
            <a:r>
              <a:rPr lang="en-US" dirty="0" smtClean="0"/>
              <a:t>General </a:t>
            </a:r>
            <a:r>
              <a:rPr lang="en-US" dirty="0" smtClean="0"/>
              <a:t>to send in federal examiners when local registrars were not performing their job</a:t>
            </a:r>
          </a:p>
          <a:p>
            <a:endParaRPr lang="en-US" dirty="0" smtClean="0"/>
          </a:p>
          <a:p>
            <a:r>
              <a:rPr lang="en-US" dirty="0" smtClean="0"/>
              <a:t>“To Fulfill These Rights” (1965)</a:t>
            </a:r>
          </a:p>
          <a:p>
            <a:endParaRPr lang="en-US" dirty="0" smtClean="0"/>
          </a:p>
          <a:p>
            <a:r>
              <a:rPr lang="en-US" dirty="0" smtClean="0"/>
              <a:t>Fair Housing Act (1968)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Civil Rights legislation under LBJ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alcom-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Race Riots, Militancy, Black Power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Watts riots (1965)</a:t>
            </a:r>
          </a:p>
          <a:p>
            <a:endParaRPr lang="en-US" dirty="0" smtClean="0"/>
          </a:p>
          <a:p>
            <a:r>
              <a:rPr lang="en-US" dirty="0" smtClean="0"/>
              <a:t>Detroit race riot (1967)</a:t>
            </a:r>
          </a:p>
          <a:p>
            <a:endParaRPr lang="en-US" dirty="0" smtClean="0"/>
          </a:p>
          <a:p>
            <a:r>
              <a:rPr lang="en-US" dirty="0" err="1" smtClean="0"/>
              <a:t>Stokely</a:t>
            </a:r>
            <a:r>
              <a:rPr lang="en-US" dirty="0" smtClean="0"/>
              <a:t> Carmichael (SNCC)</a:t>
            </a:r>
          </a:p>
          <a:p>
            <a:endParaRPr lang="en-US" dirty="0" smtClean="0"/>
          </a:p>
          <a:p>
            <a:r>
              <a:rPr lang="en-US" dirty="0" smtClean="0"/>
              <a:t>Malcolm X</a:t>
            </a:r>
          </a:p>
          <a:p>
            <a:endParaRPr lang="en-US" dirty="0" smtClean="0"/>
          </a:p>
          <a:p>
            <a:r>
              <a:rPr lang="en-US" dirty="0" smtClean="0"/>
              <a:t>Huey Newton, Bobby Seale, Eldridge Cleaver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	The Fire Next Time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History. Standard 7 (G)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History. Standard 9 (A) (B) (C) (D) (E) (F) (G)</a:t>
            </a:r>
          </a:p>
          <a:p>
            <a:r>
              <a:rPr lang="en-US" dirty="0" smtClean="0"/>
              <a:t>(H) (I)</a:t>
            </a:r>
          </a:p>
          <a:p>
            <a:endParaRPr lang="en-US" dirty="0" smtClean="0"/>
          </a:p>
          <a:p>
            <a:r>
              <a:rPr lang="en-US" dirty="0" smtClean="0"/>
              <a:t>Culture. Standard 26 (F)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State of Texas Assessment of 	Academic Readiness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lack Panthe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1371601"/>
            <a:ext cx="6309360" cy="4443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	Black Panther Party (1966)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ivil-rights-movemen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4376" y="1481138"/>
            <a:ext cx="6575247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MARCH ON WASHINGTON (1963)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“Double V” campaign</a:t>
            </a:r>
          </a:p>
          <a:p>
            <a:endParaRPr lang="en-US" dirty="0" smtClean="0"/>
          </a:p>
          <a:p>
            <a:r>
              <a:rPr lang="en-US" dirty="0" smtClean="0"/>
              <a:t>Executive Order 8802</a:t>
            </a:r>
          </a:p>
          <a:p>
            <a:endParaRPr lang="en-US" dirty="0" smtClean="0"/>
          </a:p>
          <a:p>
            <a:r>
              <a:rPr lang="en-US" dirty="0" smtClean="0"/>
              <a:t>Fair Employment Practices Committee</a:t>
            </a:r>
          </a:p>
          <a:p>
            <a:endParaRPr lang="en-US" dirty="0" smtClean="0"/>
          </a:p>
          <a:p>
            <a:r>
              <a:rPr lang="en-US" dirty="0" smtClean="0"/>
              <a:t>African Americans </a:t>
            </a:r>
            <a:r>
              <a:rPr lang="en-US" dirty="0" smtClean="0"/>
              <a:t>“fight” </a:t>
            </a:r>
            <a:r>
              <a:rPr lang="en-US" dirty="0" smtClean="0"/>
              <a:t>to integrate the Armed Services</a:t>
            </a:r>
          </a:p>
          <a:p>
            <a:endParaRPr lang="en-US" dirty="0" smtClean="0"/>
          </a:p>
          <a:p>
            <a:r>
              <a:rPr lang="en-US" dirty="0" smtClean="0"/>
              <a:t>Tuskegee </a:t>
            </a:r>
            <a:r>
              <a:rPr lang="en-US" dirty="0" smtClean="0"/>
              <a:t>Airmen serve with distinction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War II as a Catalyst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orrie Miller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2438400"/>
            <a:ext cx="3429000" cy="304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Dorrie</a:t>
            </a:r>
            <a:r>
              <a:rPr lang="en-US" dirty="0" smtClean="0"/>
              <a:t> Miller Postage Stamp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iller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6600" y="731520"/>
            <a:ext cx="3760978" cy="612648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0"/>
            <a:ext cx="8458201" cy="55296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Dorrie</a:t>
            </a:r>
            <a:r>
              <a:rPr lang="en-US" dirty="0" smtClean="0"/>
              <a:t> Miller receives Navy Cross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Truman’s endorsement of Civil Rights </a:t>
            </a:r>
          </a:p>
          <a:p>
            <a:endParaRPr lang="en-US" dirty="0" smtClean="0"/>
          </a:p>
          <a:p>
            <a:r>
              <a:rPr lang="en-US" dirty="0" smtClean="0"/>
              <a:t>The Road to </a:t>
            </a:r>
            <a:r>
              <a:rPr lang="en-US" i="1" dirty="0" smtClean="0"/>
              <a:t>Brown v. Board</a:t>
            </a:r>
          </a:p>
          <a:p>
            <a:endParaRPr lang="en-US" dirty="0" smtClean="0"/>
          </a:p>
          <a:p>
            <a:r>
              <a:rPr lang="en-US" i="1" dirty="0" err="1" smtClean="0"/>
              <a:t>Sweatt</a:t>
            </a:r>
            <a:r>
              <a:rPr lang="en-US" i="1" dirty="0" smtClean="0"/>
              <a:t> v. Painter </a:t>
            </a:r>
            <a:r>
              <a:rPr lang="en-US" dirty="0" smtClean="0"/>
              <a:t>(1950)</a:t>
            </a:r>
          </a:p>
          <a:p>
            <a:endParaRPr lang="en-US" dirty="0" smtClean="0"/>
          </a:p>
          <a:p>
            <a:r>
              <a:rPr lang="en-US" i="1" dirty="0" err="1" smtClean="0"/>
              <a:t>McLaurin</a:t>
            </a:r>
            <a:r>
              <a:rPr lang="en-US" i="1" dirty="0" smtClean="0"/>
              <a:t> v. Oklahoma </a:t>
            </a:r>
            <a:r>
              <a:rPr lang="en-US" dirty="0" smtClean="0"/>
              <a:t>(1950)</a:t>
            </a:r>
          </a:p>
          <a:p>
            <a:endParaRPr lang="en-US" dirty="0" smtClean="0"/>
          </a:p>
          <a:p>
            <a:r>
              <a:rPr lang="en-US" i="1" dirty="0" smtClean="0"/>
              <a:t>Brown v. Board of Education, Topeka </a:t>
            </a:r>
            <a:r>
              <a:rPr lang="en-US" dirty="0" smtClean="0"/>
              <a:t>(1954)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Post-War Civil Rights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“We conclude that in the field of public education the doctrine of separate-but-equal has no place. Separate educational facilities are inherently unequal, and a violation of the equal protection of the laws guaranteed by the 14</a:t>
            </a:r>
            <a:r>
              <a:rPr lang="en-US" baseline="30000" dirty="0" smtClean="0"/>
              <a:t>th</a:t>
            </a:r>
            <a:r>
              <a:rPr lang="en-US" dirty="0" smtClean="0"/>
              <a:t> Amendment.”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Chief Justice Earl Warren’s Opinion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25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Baton Rogue, LA (1953)</a:t>
            </a:r>
          </a:p>
          <a:p>
            <a:endParaRPr lang="en-US" dirty="0"/>
          </a:p>
          <a:p>
            <a:r>
              <a:rPr lang="en-US" dirty="0" smtClean="0"/>
              <a:t>Montgomery Bus Boycott (1955-56)</a:t>
            </a:r>
          </a:p>
          <a:p>
            <a:endParaRPr lang="en-US" dirty="0"/>
          </a:p>
          <a:p>
            <a:r>
              <a:rPr lang="en-US" dirty="0" smtClean="0"/>
              <a:t>Rosa Park</a:t>
            </a:r>
          </a:p>
          <a:p>
            <a:endParaRPr lang="en-US" dirty="0"/>
          </a:p>
          <a:p>
            <a:r>
              <a:rPr lang="en-US" dirty="0" smtClean="0"/>
              <a:t>Martin Luther King, Jr.</a:t>
            </a:r>
          </a:p>
          <a:p>
            <a:endParaRPr lang="en-US" dirty="0"/>
          </a:p>
          <a:p>
            <a:r>
              <a:rPr lang="en-US" i="1" dirty="0" smtClean="0"/>
              <a:t>Browder v. Gayle</a:t>
            </a:r>
            <a:r>
              <a:rPr lang="en-US" dirty="0" smtClean="0"/>
              <a:t> (1956)</a:t>
            </a:r>
          </a:p>
          <a:p>
            <a:endParaRPr lang="en-US" dirty="0" smtClean="0"/>
          </a:p>
          <a:p>
            <a:r>
              <a:rPr lang="en-US" dirty="0" smtClean="0"/>
              <a:t>Southern Christian Leadership Conference (1957)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Mass Protest Challenges Segregation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91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242</TotalTime>
  <Words>415</Words>
  <Application>Microsoft Office PowerPoint</Application>
  <PresentationFormat>On-screen Show (4:3)</PresentationFormat>
  <Paragraphs>87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Concourse</vt:lpstr>
      <vt:lpstr>TEACHING THE CIVIL RIGHTS MOVEMENT</vt:lpstr>
      <vt:lpstr>State of Texas Assessment of  Academic Readiness</vt:lpstr>
      <vt:lpstr>MARCH ON WASHINGTON (1963)</vt:lpstr>
      <vt:lpstr>World War II as a Catalyst</vt:lpstr>
      <vt:lpstr>Dorrie Miller Postage Stamp</vt:lpstr>
      <vt:lpstr>Dorrie Miller receives Navy Cross</vt:lpstr>
      <vt:lpstr> Post-War Civil Rights</vt:lpstr>
      <vt:lpstr>Chief Justice Earl Warren’s Opinion</vt:lpstr>
      <vt:lpstr>Mass Protest Challenges Segregation</vt:lpstr>
      <vt:lpstr>Rosa Parks Booking, Dec. 1955</vt:lpstr>
      <vt:lpstr>Elizabeth Eckford at Central High</vt:lpstr>
      <vt:lpstr>President Eisenhower and Civil Rights</vt:lpstr>
      <vt:lpstr>Sit-Ins: Wichita, Oklahoma City, Greensboro</vt:lpstr>
      <vt:lpstr>Clara Luper, Oklahoma City</vt:lpstr>
      <vt:lpstr>Birmingham, AL, Demonstrations</vt:lpstr>
      <vt:lpstr> Kennedy and Johnson</vt:lpstr>
      <vt:lpstr>Civil Rights legislation under LBJ</vt:lpstr>
      <vt:lpstr>Race Riots, Militancy, Black Power</vt:lpstr>
      <vt:lpstr> The Fire Next Time</vt:lpstr>
      <vt:lpstr> Black Panther Party (1966)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THE CIVIL RIGHTS MOVEMENT</dc:title>
  <dc:creator>Albert</dc:creator>
  <cp:lastModifiedBy>Albert</cp:lastModifiedBy>
  <cp:revision>31</cp:revision>
  <dcterms:created xsi:type="dcterms:W3CDTF">2012-04-18T16:48:50Z</dcterms:created>
  <dcterms:modified xsi:type="dcterms:W3CDTF">2012-05-16T13:25:44Z</dcterms:modified>
</cp:coreProperties>
</file>